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2" r:id="rId84"/>
  </p:sldIdLst>
  <p:sldSz cx="9144000" cy="5143500" type="screen16x9"/>
  <p:notesSz cx="6858000" cy="9144000"/>
  <p:embeddedFontLst>
    <p:embeddedFont>
      <p:font typeface="Bebas Neue" charset="0"/>
      <p:regular r:id="rId86"/>
    </p:embeddedFont>
    <p:embeddedFont>
      <p:font typeface="Golos Text Medium" charset="0"/>
      <p:regular r:id="rId87"/>
      <p:bold r:id="rId88"/>
    </p:embeddedFont>
    <p:embeddedFont>
      <p:font typeface="Golos Text" charset="0"/>
      <p:regular r:id="rId89"/>
      <p:bold r:id="rId90"/>
    </p:embeddedFont>
    <p:embeddedFont>
      <p:font typeface="Roboto" charset="0"/>
      <p:regular r:id="rId91"/>
      <p:bold r:id="rId92"/>
      <p:italic r:id="rId93"/>
      <p:boldItalic r:id="rId94"/>
    </p:embeddedFont>
    <p:embeddedFont>
      <p:font typeface="Cambria Math" pitchFamily="18" charset="0"/>
      <p:regular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8.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gridCol w="1447800">
                  <a:extLst>
                    <a:ext uri="{9D8B030D-6E8A-4147-A177-3AD203B41FA5}">
                      <a16:colId xmlns:a16="http://schemas.microsoft.com/office/drawing/2014/main" xmlns="" val="20002"/>
                    </a:ext>
                  </a:extLst>
                </a:gridCol>
                <a:gridCol w="1447800">
                  <a:extLst>
                    <a:ext uri="{9D8B030D-6E8A-4147-A177-3AD203B41FA5}">
                      <a16:colId xmlns:a16="http://schemas.microsoft.com/office/drawing/2014/main" xmlns="" val="20003"/>
                    </a:ext>
                  </a:extLst>
                </a:gridCol>
                <a:gridCol w="14478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r>
                  <a:rPr lang="en-US" dirty="0" smtClean="0">
                    <a:solidFill>
                      <a:schemeClr val="dk1"/>
                    </a:solidFill>
                    <a:latin typeface="Golos Text"/>
                    <a:ea typeface="Golos Text"/>
                    <a:cs typeface="Golos Text"/>
                    <a:sym typeface="Golos Text"/>
                  </a:rPr>
                  <a:t>.</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smtClean="0">
                    <a:solidFill>
                      <a:schemeClr val="dk1"/>
                    </a:solidFill>
                    <a:latin typeface="Golos Text"/>
                    <a:ea typeface="Golos Text"/>
                    <a:cs typeface="Golos Text"/>
                    <a:sym typeface="Golos Text"/>
                  </a:rPr>
                  <a:t> is </a:t>
                </a:r>
                <a:r>
                  <a:rPr lang="en-US" smtClean="0">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Word2Vec</a:t>
            </a:r>
          </a:p>
          <a:p>
            <a:pPr algn="ctr"/>
            <a:r>
              <a:rPr lang="en-US" dirty="0" err="1">
                <a:solidFill>
                  <a:schemeClr val="dk1"/>
                </a:solidFill>
                <a:latin typeface="Golos Text"/>
                <a:ea typeface="Golos Text"/>
                <a:cs typeface="Golos Text"/>
                <a:sym typeface="Golos Text"/>
              </a:rPr>
              <a:t>FastText</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28" name="Picture 4"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809" y="2023507"/>
            <a:ext cx="4074990" cy="24449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1799" y="2023507"/>
            <a:ext cx="4074988" cy="2444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smtClean="0"/>
              <a:t>Thanks!</a:t>
            </a:r>
            <a:endParaRPr lang="en-US"/>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TotalTime>
  <Words>4963</Words>
  <Application>Microsoft Office PowerPoint</Application>
  <PresentationFormat>On-screen Show (16:9)</PresentationFormat>
  <Paragraphs>1991</Paragraphs>
  <Slides>83</Slides>
  <Notes>83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Bebas Neue</vt:lpstr>
      <vt:lpstr>Golos Text Medium</vt:lpstr>
      <vt:lpstr>Courier New</vt:lpstr>
      <vt:lpstr>Times New Roman</vt:lpstr>
      <vt:lpstr>Golos Text</vt:lpstr>
      <vt:lpstr>Roboto</vt:lpstr>
      <vt:lpstr>Cambria Math</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212</cp:revision>
  <dcterms:modified xsi:type="dcterms:W3CDTF">2023-09-26T03:50:52Z</dcterms:modified>
</cp:coreProperties>
</file>